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349" r:id="rId3"/>
    <p:sldId id="293" r:id="rId4"/>
    <p:sldId id="346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67" r:id="rId18"/>
    <p:sldId id="568" r:id="rId19"/>
    <p:sldId id="393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445" r:id="rId41"/>
    <p:sldId id="595" r:id="rId42"/>
    <p:sldId id="598" r:id="rId43"/>
    <p:sldId id="599" r:id="rId44"/>
    <p:sldId id="597" r:id="rId45"/>
    <p:sldId id="596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22" r:id="rId69"/>
    <p:sldId id="623" r:id="rId70"/>
    <p:sldId id="624" r:id="rId71"/>
    <p:sldId id="625" r:id="rId72"/>
    <p:sldId id="626" r:id="rId73"/>
    <p:sldId id="627" r:id="rId74"/>
    <p:sldId id="628" r:id="rId75"/>
    <p:sldId id="629" r:id="rId76"/>
    <p:sldId id="630" r:id="rId77"/>
    <p:sldId id="631" r:id="rId78"/>
    <p:sldId id="446" r:id="rId79"/>
    <p:sldId id="634" r:id="rId80"/>
    <p:sldId id="635" r:id="rId81"/>
    <p:sldId id="636" r:id="rId82"/>
    <p:sldId id="637" r:id="rId83"/>
    <p:sldId id="638" r:id="rId84"/>
    <p:sldId id="639" r:id="rId85"/>
    <p:sldId id="640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353" r:id="rId95"/>
  </p:sldIdLst>
  <p:sldSz cx="12192000" cy="6858000"/>
  <p:notesSz cx="6858000" cy="9144000"/>
  <p:custDataLst>
    <p:tags r:id="rId10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6D3"/>
    <a:srgbClr val="269FD3"/>
    <a:srgbClr val="0C86B6"/>
    <a:srgbClr val="FFCCCC"/>
    <a:srgbClr val="FF9900"/>
    <a:srgbClr val="6666FF"/>
    <a:srgbClr val="9900FF"/>
    <a:srgbClr val="9933FF"/>
    <a:srgbClr val="366092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25" y="53"/>
      </p:cViewPr>
      <p:guideLst>
        <p:guide orient="horz" pos="2160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1" Type="http://schemas.openxmlformats.org/officeDocument/2006/relationships/tags" Target="tags/tag208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76200" y="202565"/>
            <a:ext cx="721550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时序差分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资格迹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716348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2123451" y="715403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-76200" y="202565"/>
            <a:ext cx="721550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时序差分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资格迹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等腰三角形 14"/>
          <p:cNvSpPr/>
          <p:nvPr userDrawn="1"/>
        </p:nvSpPr>
        <p:spPr bwMode="auto">
          <a:xfrm flipV="1">
            <a:off x="381345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-76200" y="202565"/>
            <a:ext cx="721550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时序差分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资格迹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3800319" y="715863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-76200" y="202565"/>
            <a:ext cx="721550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时序差分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资格迹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5940757" y="715332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-76200" y="202565"/>
            <a:ext cx="721550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时序差分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资格迹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24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26.xml"/><Relationship Id="rId2" Type="http://schemas.openxmlformats.org/officeDocument/2006/relationships/image" Target="../media/image26.png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tags" Target="../tags/tag28.xml"/><Relationship Id="rId2" Type="http://schemas.openxmlformats.org/officeDocument/2006/relationships/image" Target="../media/image28.png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33.png"/><Relationship Id="rId7" Type="http://schemas.openxmlformats.org/officeDocument/2006/relationships/tags" Target="../tags/tag32.xml"/><Relationship Id="rId6" Type="http://schemas.openxmlformats.org/officeDocument/2006/relationships/image" Target="../media/image32.png"/><Relationship Id="rId5" Type="http://schemas.openxmlformats.org/officeDocument/2006/relationships/tags" Target="../tags/tag31.xml"/><Relationship Id="rId4" Type="http://schemas.openxmlformats.org/officeDocument/2006/relationships/image" Target="../media/image31.png"/><Relationship Id="rId3" Type="http://schemas.openxmlformats.org/officeDocument/2006/relationships/tags" Target="../tags/tag30.xml"/><Relationship Id="rId2" Type="http://schemas.openxmlformats.org/officeDocument/2006/relationships/image" Target="../media/image3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6.png"/><Relationship Id="rId13" Type="http://schemas.openxmlformats.org/officeDocument/2006/relationships/tags" Target="../tags/tag35.xml"/><Relationship Id="rId12" Type="http://schemas.openxmlformats.org/officeDocument/2006/relationships/image" Target="../media/image35.png"/><Relationship Id="rId11" Type="http://schemas.openxmlformats.org/officeDocument/2006/relationships/tags" Target="../tags/tag34.xml"/><Relationship Id="rId10" Type="http://schemas.openxmlformats.org/officeDocument/2006/relationships/image" Target="../media/image34.png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tags" Target="../tags/tag37.xml"/><Relationship Id="rId2" Type="http://schemas.openxmlformats.org/officeDocument/2006/relationships/image" Target="../media/image37.png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image" Target="../media/image41.png"/><Relationship Id="rId5" Type="http://schemas.openxmlformats.org/officeDocument/2006/relationships/tags" Target="../tags/tag40.xml"/><Relationship Id="rId4" Type="http://schemas.openxmlformats.org/officeDocument/2006/relationships/image" Target="../media/image40.png"/><Relationship Id="rId3" Type="http://schemas.openxmlformats.org/officeDocument/2006/relationships/tags" Target="../tags/tag39.xml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tags" Target="../tags/tag44.xml"/><Relationship Id="rId2" Type="http://schemas.openxmlformats.org/officeDocument/2006/relationships/image" Target="../media/image43.png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tags" Target="../tags/tag48.xml"/><Relationship Id="rId4" Type="http://schemas.openxmlformats.org/officeDocument/2006/relationships/image" Target="../media/image47.png"/><Relationship Id="rId3" Type="http://schemas.openxmlformats.org/officeDocument/2006/relationships/tags" Target="../tags/tag47.xml"/><Relationship Id="rId2" Type="http://schemas.openxmlformats.org/officeDocument/2006/relationships/image" Target="../media/image46.png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tags" Target="../tags/tag51.xml"/><Relationship Id="rId2" Type="http://schemas.openxmlformats.org/officeDocument/2006/relationships/image" Target="../media/image50.png"/><Relationship Id="rId1" Type="http://schemas.openxmlformats.org/officeDocument/2006/relationships/tags" Target="../tags/tag5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../media/image55.png"/><Relationship Id="rId7" Type="http://schemas.openxmlformats.org/officeDocument/2006/relationships/tags" Target="../tags/tag55.xml"/><Relationship Id="rId6" Type="http://schemas.openxmlformats.org/officeDocument/2006/relationships/image" Target="../media/image54.png"/><Relationship Id="rId5" Type="http://schemas.openxmlformats.org/officeDocument/2006/relationships/tags" Target="../tags/tag54.xml"/><Relationship Id="rId4" Type="http://schemas.openxmlformats.org/officeDocument/2006/relationships/image" Target="../media/image53.png"/><Relationship Id="rId3" Type="http://schemas.openxmlformats.org/officeDocument/2006/relationships/tags" Target="../tags/tag53.xml"/><Relationship Id="rId2" Type="http://schemas.openxmlformats.org/officeDocument/2006/relationships/image" Target="../media/image5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1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tags" Target="../tags/tag61.xml"/><Relationship Id="rId7" Type="http://schemas.openxmlformats.org/officeDocument/2006/relationships/image" Target="../media/image59.png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image" Target="../media/image58.png"/><Relationship Id="rId3" Type="http://schemas.openxmlformats.org/officeDocument/2006/relationships/tags" Target="../tags/tag58.xml"/><Relationship Id="rId2" Type="http://schemas.openxmlformats.org/officeDocument/2006/relationships/image" Target="../media/image57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4.png"/><Relationship Id="rId16" Type="http://schemas.openxmlformats.org/officeDocument/2006/relationships/tags" Target="../tags/tag65.xml"/><Relationship Id="rId15" Type="http://schemas.openxmlformats.org/officeDocument/2006/relationships/image" Target="../media/image63.png"/><Relationship Id="rId14" Type="http://schemas.openxmlformats.org/officeDocument/2006/relationships/tags" Target="../tags/tag64.xml"/><Relationship Id="rId13" Type="http://schemas.openxmlformats.org/officeDocument/2006/relationships/image" Target="../media/image62.png"/><Relationship Id="rId12" Type="http://schemas.openxmlformats.org/officeDocument/2006/relationships/tags" Target="../tags/tag63.xml"/><Relationship Id="rId11" Type="http://schemas.openxmlformats.org/officeDocument/2006/relationships/image" Target="../media/image61.png"/><Relationship Id="rId10" Type="http://schemas.openxmlformats.org/officeDocument/2006/relationships/tags" Target="../tags/tag62.xml"/><Relationship Id="rId1" Type="http://schemas.openxmlformats.org/officeDocument/2006/relationships/tags" Target="../tags/tag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tags" Target="../tags/tag69.xml"/><Relationship Id="rId4" Type="http://schemas.openxmlformats.org/officeDocument/2006/relationships/image" Target="../media/image67.png"/><Relationship Id="rId3" Type="http://schemas.openxmlformats.org/officeDocument/2006/relationships/tags" Target="../tags/tag68.xml"/><Relationship Id="rId2" Type="http://schemas.openxmlformats.org/officeDocument/2006/relationships/image" Target="../media/image66.png"/><Relationship Id="rId1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tags" Target="../tags/tag72.xml"/><Relationship Id="rId4" Type="http://schemas.openxmlformats.org/officeDocument/2006/relationships/image" Target="../media/image70.png"/><Relationship Id="rId3" Type="http://schemas.openxmlformats.org/officeDocument/2006/relationships/tags" Target="../tags/tag71.xml"/><Relationship Id="rId2" Type="http://schemas.openxmlformats.org/officeDocument/2006/relationships/image" Target="../media/image69.png"/><Relationship Id="rId1" Type="http://schemas.openxmlformats.org/officeDocument/2006/relationships/tags" Target="../tags/tag7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75.png"/><Relationship Id="rId7" Type="http://schemas.openxmlformats.org/officeDocument/2006/relationships/tags" Target="../tags/tag76.xml"/><Relationship Id="rId6" Type="http://schemas.openxmlformats.org/officeDocument/2006/relationships/image" Target="../media/image74.png"/><Relationship Id="rId5" Type="http://schemas.openxmlformats.org/officeDocument/2006/relationships/tags" Target="../tags/tag75.xml"/><Relationship Id="rId4" Type="http://schemas.openxmlformats.org/officeDocument/2006/relationships/image" Target="../media/image73.png"/><Relationship Id="rId3" Type="http://schemas.openxmlformats.org/officeDocument/2006/relationships/tags" Target="../tags/tag74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82.png"/><Relationship Id="rId21" Type="http://schemas.openxmlformats.org/officeDocument/2006/relationships/tags" Target="../tags/tag83.xml"/><Relationship Id="rId20" Type="http://schemas.openxmlformats.org/officeDocument/2006/relationships/image" Target="../media/image81.png"/><Relationship Id="rId2" Type="http://schemas.openxmlformats.org/officeDocument/2006/relationships/image" Target="../media/image72.png"/><Relationship Id="rId19" Type="http://schemas.openxmlformats.org/officeDocument/2006/relationships/tags" Target="../tags/tag82.xml"/><Relationship Id="rId18" Type="http://schemas.openxmlformats.org/officeDocument/2006/relationships/image" Target="../media/image80.png"/><Relationship Id="rId17" Type="http://schemas.openxmlformats.org/officeDocument/2006/relationships/tags" Target="../tags/tag81.xml"/><Relationship Id="rId16" Type="http://schemas.openxmlformats.org/officeDocument/2006/relationships/image" Target="../media/image79.png"/><Relationship Id="rId15" Type="http://schemas.openxmlformats.org/officeDocument/2006/relationships/tags" Target="../tags/tag80.xml"/><Relationship Id="rId14" Type="http://schemas.openxmlformats.org/officeDocument/2006/relationships/image" Target="../media/image78.png"/><Relationship Id="rId13" Type="http://schemas.openxmlformats.org/officeDocument/2006/relationships/tags" Target="../tags/tag79.xml"/><Relationship Id="rId12" Type="http://schemas.openxmlformats.org/officeDocument/2006/relationships/image" Target="../media/image77.png"/><Relationship Id="rId11" Type="http://schemas.openxmlformats.org/officeDocument/2006/relationships/tags" Target="../tags/tag78.xml"/><Relationship Id="rId10" Type="http://schemas.openxmlformats.org/officeDocument/2006/relationships/image" Target="../media/image76.png"/><Relationship Id="rId1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86.png"/><Relationship Id="rId7" Type="http://schemas.openxmlformats.org/officeDocument/2006/relationships/tags" Target="../tags/tag87.xml"/><Relationship Id="rId6" Type="http://schemas.openxmlformats.org/officeDocument/2006/relationships/image" Target="../media/image85.png"/><Relationship Id="rId5" Type="http://schemas.openxmlformats.org/officeDocument/2006/relationships/tags" Target="../tags/tag86.xml"/><Relationship Id="rId4" Type="http://schemas.openxmlformats.org/officeDocument/2006/relationships/image" Target="../media/image84.png"/><Relationship Id="rId3" Type="http://schemas.openxmlformats.org/officeDocument/2006/relationships/tags" Target="../tags/tag85.xml"/><Relationship Id="rId2" Type="http://schemas.openxmlformats.org/officeDocument/2006/relationships/image" Target="../media/image8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90.png"/><Relationship Id="rId15" Type="http://schemas.openxmlformats.org/officeDocument/2006/relationships/tags" Target="../tags/tag91.xml"/><Relationship Id="rId14" Type="http://schemas.openxmlformats.org/officeDocument/2006/relationships/image" Target="../media/image89.png"/><Relationship Id="rId13" Type="http://schemas.openxmlformats.org/officeDocument/2006/relationships/tags" Target="../tags/tag90.xml"/><Relationship Id="rId12" Type="http://schemas.openxmlformats.org/officeDocument/2006/relationships/image" Target="../media/image88.png"/><Relationship Id="rId11" Type="http://schemas.openxmlformats.org/officeDocument/2006/relationships/tags" Target="../tags/tag89.xml"/><Relationship Id="rId10" Type="http://schemas.openxmlformats.org/officeDocument/2006/relationships/image" Target="../media/image87.png"/><Relationship Id="rId1" Type="http://schemas.openxmlformats.org/officeDocument/2006/relationships/tags" Target="../tags/tag84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tags" Target="../tags/tag93.xml"/><Relationship Id="rId2" Type="http://schemas.openxmlformats.org/officeDocument/2006/relationships/image" Target="../media/image91.png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6.png"/><Relationship Id="rId7" Type="http://schemas.openxmlformats.org/officeDocument/2006/relationships/tags" Target="../tags/tag97.xml"/><Relationship Id="rId6" Type="http://schemas.openxmlformats.org/officeDocument/2006/relationships/image" Target="../media/image95.png"/><Relationship Id="rId5" Type="http://schemas.openxmlformats.org/officeDocument/2006/relationships/tags" Target="../tags/tag96.xml"/><Relationship Id="rId4" Type="http://schemas.openxmlformats.org/officeDocument/2006/relationships/image" Target="../media/image94.png"/><Relationship Id="rId3" Type="http://schemas.openxmlformats.org/officeDocument/2006/relationships/tags" Target="../tags/tag95.xml"/><Relationship Id="rId2" Type="http://schemas.openxmlformats.org/officeDocument/2006/relationships/image" Target="../media/image93.png"/><Relationship Id="rId1" Type="http://schemas.openxmlformats.org/officeDocument/2006/relationships/tags" Target="../tags/tag9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tags" Target="../tags/tag98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3" Type="http://schemas.openxmlformats.org/officeDocument/2006/relationships/tags" Target="../tags/tag100.xml"/><Relationship Id="rId2" Type="http://schemas.openxmlformats.org/officeDocument/2006/relationships/image" Target="../media/image98.png"/><Relationship Id="rId1" Type="http://schemas.openxmlformats.org/officeDocument/2006/relationships/tags" Target="../tags/tag9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tags" Target="../tags/tag10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tags" Target="../tags/tag103.xml"/><Relationship Id="rId2" Type="http://schemas.openxmlformats.org/officeDocument/2006/relationships/image" Target="../media/image101.png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tags" Target="../tags/tag106.xml"/><Relationship Id="rId4" Type="http://schemas.openxmlformats.org/officeDocument/2006/relationships/image" Target="../media/image104.png"/><Relationship Id="rId3" Type="http://schemas.openxmlformats.org/officeDocument/2006/relationships/tags" Target="../tags/tag105.xml"/><Relationship Id="rId2" Type="http://schemas.openxmlformats.org/officeDocument/2006/relationships/image" Target="../media/image103.png"/><Relationship Id="rId1" Type="http://schemas.openxmlformats.org/officeDocument/2006/relationships/tags" Target="../tags/tag104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tags" Target="../tags/tag109.xml"/><Relationship Id="rId4" Type="http://schemas.openxmlformats.org/officeDocument/2006/relationships/image" Target="../media/image107.png"/><Relationship Id="rId3" Type="http://schemas.openxmlformats.org/officeDocument/2006/relationships/tags" Target="../tags/tag108.xml"/><Relationship Id="rId2" Type="http://schemas.openxmlformats.org/officeDocument/2006/relationships/image" Target="../media/image106.png"/><Relationship Id="rId1" Type="http://schemas.openxmlformats.org/officeDocument/2006/relationships/tags" Target="../tags/tag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tags" Target="../tags/tag1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tags" Target="../tags/tag1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tags" Target="../tags/tag1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tags" Target="../tags/tag113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tags" Target="../tags/tag115.xml"/><Relationship Id="rId2" Type="http://schemas.openxmlformats.org/officeDocument/2006/relationships/image" Target="../media/image113.png"/><Relationship Id="rId1" Type="http://schemas.openxmlformats.org/officeDocument/2006/relationships/tags" Target="../tags/tag114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../media/image118.png"/><Relationship Id="rId7" Type="http://schemas.openxmlformats.org/officeDocument/2006/relationships/tags" Target="../tags/tag119.xml"/><Relationship Id="rId6" Type="http://schemas.openxmlformats.org/officeDocument/2006/relationships/image" Target="../media/image117.png"/><Relationship Id="rId5" Type="http://schemas.openxmlformats.org/officeDocument/2006/relationships/tags" Target="../tags/tag118.xml"/><Relationship Id="rId4" Type="http://schemas.openxmlformats.org/officeDocument/2006/relationships/image" Target="../media/image116.png"/><Relationship Id="rId3" Type="http://schemas.openxmlformats.org/officeDocument/2006/relationships/tags" Target="../tags/tag117.xml"/><Relationship Id="rId2" Type="http://schemas.openxmlformats.org/officeDocument/2006/relationships/image" Target="../media/image115.png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122.png"/><Relationship Id="rId15" Type="http://schemas.openxmlformats.org/officeDocument/2006/relationships/tags" Target="../tags/tag123.xml"/><Relationship Id="rId14" Type="http://schemas.openxmlformats.org/officeDocument/2006/relationships/image" Target="../media/image121.png"/><Relationship Id="rId13" Type="http://schemas.openxmlformats.org/officeDocument/2006/relationships/tags" Target="../tags/tag122.xml"/><Relationship Id="rId12" Type="http://schemas.openxmlformats.org/officeDocument/2006/relationships/image" Target="../media/image120.png"/><Relationship Id="rId11" Type="http://schemas.openxmlformats.org/officeDocument/2006/relationships/tags" Target="../tags/tag121.xml"/><Relationship Id="rId10" Type="http://schemas.openxmlformats.org/officeDocument/2006/relationships/image" Target="../media/image119.png"/><Relationship Id="rId1" Type="http://schemas.openxmlformats.org/officeDocument/2006/relationships/tags" Target="../tags/tag116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tags" Target="../tags/tag125.xml"/><Relationship Id="rId2" Type="http://schemas.openxmlformats.org/officeDocument/2006/relationships/image" Target="../media/image123.png"/><Relationship Id="rId1" Type="http://schemas.openxmlformats.org/officeDocument/2006/relationships/tags" Target="../tags/tag124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tags" Target="../tags/tag128.xml"/><Relationship Id="rId4" Type="http://schemas.openxmlformats.org/officeDocument/2006/relationships/image" Target="../media/image126.png"/><Relationship Id="rId3" Type="http://schemas.openxmlformats.org/officeDocument/2006/relationships/tags" Target="../tags/tag127.xml"/><Relationship Id="rId2" Type="http://schemas.openxmlformats.org/officeDocument/2006/relationships/image" Target="../media/image125.png"/><Relationship Id="rId1" Type="http://schemas.openxmlformats.org/officeDocument/2006/relationships/tags" Target="../tags/tag1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tags" Target="../tags/tag1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tags" Target="../tags/tag130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tags" Target="../tags/tag133.xml"/><Relationship Id="rId4" Type="http://schemas.openxmlformats.org/officeDocument/2006/relationships/image" Target="../media/image131.png"/><Relationship Id="rId3" Type="http://schemas.openxmlformats.org/officeDocument/2006/relationships/tags" Target="../tags/tag132.xml"/><Relationship Id="rId2" Type="http://schemas.openxmlformats.org/officeDocument/2006/relationships/image" Target="../media/image130.png"/><Relationship Id="rId1" Type="http://schemas.openxmlformats.org/officeDocument/2006/relationships/tags" Target="../tags/tag1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tags" Target="../tags/tag13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10.xml"/><Relationship Id="rId7" Type="http://schemas.openxmlformats.org/officeDocument/2006/relationships/image" Target="../media/image10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9.png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tags" Target="../tags/tag137.xml"/><Relationship Id="rId4" Type="http://schemas.openxmlformats.org/officeDocument/2006/relationships/image" Target="../media/image135.png"/><Relationship Id="rId3" Type="http://schemas.openxmlformats.org/officeDocument/2006/relationships/tags" Target="../tags/tag136.xml"/><Relationship Id="rId2" Type="http://schemas.openxmlformats.org/officeDocument/2006/relationships/image" Target="../media/image134.png"/><Relationship Id="rId1" Type="http://schemas.openxmlformats.org/officeDocument/2006/relationships/tags" Target="../tags/tag135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8.png"/><Relationship Id="rId3" Type="http://schemas.openxmlformats.org/officeDocument/2006/relationships/tags" Target="../tags/tag139.xml"/><Relationship Id="rId2" Type="http://schemas.openxmlformats.org/officeDocument/2006/relationships/image" Target="../media/image137.png"/><Relationship Id="rId1" Type="http://schemas.openxmlformats.org/officeDocument/2006/relationships/tags" Target="../tags/tag1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tags" Target="../tags/tag1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tags" Target="../tags/tag1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tags" Target="../tags/tag1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tags" Target="../tags/tag143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4.png"/><Relationship Id="rId3" Type="http://schemas.openxmlformats.org/officeDocument/2006/relationships/tags" Target="../tags/tag145.xml"/><Relationship Id="rId2" Type="http://schemas.openxmlformats.org/officeDocument/2006/relationships/image" Target="../media/image143.png"/><Relationship Id="rId1" Type="http://schemas.openxmlformats.org/officeDocument/2006/relationships/tags" Target="../tags/tag1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5.png"/><Relationship Id="rId1" Type="http://schemas.openxmlformats.org/officeDocument/2006/relationships/tags" Target="../tags/tag1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tags" Target="../tags/tag147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8.png"/><Relationship Id="rId3" Type="http://schemas.openxmlformats.org/officeDocument/2006/relationships/tags" Target="../tags/tag149.xml"/><Relationship Id="rId2" Type="http://schemas.openxmlformats.org/officeDocument/2006/relationships/image" Target="../media/image147.png"/><Relationship Id="rId1" Type="http://schemas.openxmlformats.org/officeDocument/2006/relationships/tags" Target="../tags/tag1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9.png"/><Relationship Id="rId1" Type="http://schemas.openxmlformats.org/officeDocument/2006/relationships/tags" Target="../tags/tag150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1.png"/><Relationship Id="rId3" Type="http://schemas.openxmlformats.org/officeDocument/2006/relationships/tags" Target="../tags/tag152.xml"/><Relationship Id="rId2" Type="http://schemas.openxmlformats.org/officeDocument/2006/relationships/image" Target="../media/image150.png"/><Relationship Id="rId1" Type="http://schemas.openxmlformats.org/officeDocument/2006/relationships/tags" Target="../tags/tag1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tags" Target="../tags/tag153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4.png"/><Relationship Id="rId3" Type="http://schemas.openxmlformats.org/officeDocument/2006/relationships/tags" Target="../tags/tag155.xml"/><Relationship Id="rId2" Type="http://schemas.openxmlformats.org/officeDocument/2006/relationships/image" Target="../media/image153.png"/><Relationship Id="rId1" Type="http://schemas.openxmlformats.org/officeDocument/2006/relationships/tags" Target="../tags/tag1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5.png"/><Relationship Id="rId1" Type="http://schemas.openxmlformats.org/officeDocument/2006/relationships/tags" Target="../tags/tag156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7.png"/><Relationship Id="rId3" Type="http://schemas.openxmlformats.org/officeDocument/2006/relationships/tags" Target="../tags/tag158.xml"/><Relationship Id="rId2" Type="http://schemas.openxmlformats.org/officeDocument/2006/relationships/image" Target="../media/image156.png"/><Relationship Id="rId1" Type="http://schemas.openxmlformats.org/officeDocument/2006/relationships/tags" Target="../tags/tag1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1" Type="http://schemas.openxmlformats.org/officeDocument/2006/relationships/tags" Target="../tags/tag159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0.png"/><Relationship Id="rId3" Type="http://schemas.openxmlformats.org/officeDocument/2006/relationships/tags" Target="../tags/tag161.xml"/><Relationship Id="rId2" Type="http://schemas.openxmlformats.org/officeDocument/2006/relationships/image" Target="../media/image159.png"/><Relationship Id="rId1" Type="http://schemas.openxmlformats.org/officeDocument/2006/relationships/tags" Target="../tags/tag1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1.png"/><Relationship Id="rId1" Type="http://schemas.openxmlformats.org/officeDocument/2006/relationships/tags" Target="../tags/tag1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3.png"/><Relationship Id="rId1" Type="http://schemas.openxmlformats.org/officeDocument/2006/relationships/tags" Target="../tags/tag164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169.xml"/><Relationship Id="rId7" Type="http://schemas.openxmlformats.org/officeDocument/2006/relationships/image" Target="../media/image166.png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image" Target="../media/image165.png"/><Relationship Id="rId3" Type="http://schemas.openxmlformats.org/officeDocument/2006/relationships/tags" Target="../tags/tag166.xml"/><Relationship Id="rId2" Type="http://schemas.openxmlformats.org/officeDocument/2006/relationships/image" Target="../media/image164.png"/><Relationship Id="rId18" Type="http://schemas.openxmlformats.org/officeDocument/2006/relationships/slideLayout" Target="../slideLayouts/slideLayout4.xml"/><Relationship Id="rId17" Type="http://schemas.openxmlformats.org/officeDocument/2006/relationships/image" Target="../media/image171.png"/><Relationship Id="rId16" Type="http://schemas.openxmlformats.org/officeDocument/2006/relationships/tags" Target="../tags/tag173.xml"/><Relationship Id="rId15" Type="http://schemas.openxmlformats.org/officeDocument/2006/relationships/image" Target="../media/image170.png"/><Relationship Id="rId14" Type="http://schemas.openxmlformats.org/officeDocument/2006/relationships/tags" Target="../tags/tag172.xml"/><Relationship Id="rId13" Type="http://schemas.openxmlformats.org/officeDocument/2006/relationships/image" Target="../media/image169.png"/><Relationship Id="rId12" Type="http://schemas.openxmlformats.org/officeDocument/2006/relationships/tags" Target="../tags/tag171.xml"/><Relationship Id="rId11" Type="http://schemas.openxmlformats.org/officeDocument/2006/relationships/image" Target="../media/image168.png"/><Relationship Id="rId10" Type="http://schemas.openxmlformats.org/officeDocument/2006/relationships/tags" Target="../tags/tag170.xml"/><Relationship Id="rId1" Type="http://schemas.openxmlformats.org/officeDocument/2006/relationships/tags" Target="../tags/tag165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3.png"/><Relationship Id="rId3" Type="http://schemas.openxmlformats.org/officeDocument/2006/relationships/tags" Target="../tags/tag175.xml"/><Relationship Id="rId2" Type="http://schemas.openxmlformats.org/officeDocument/2006/relationships/image" Target="../media/image172.png"/><Relationship Id="rId1" Type="http://schemas.openxmlformats.org/officeDocument/2006/relationships/tags" Target="../tags/tag174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5.png"/><Relationship Id="rId3" Type="http://schemas.openxmlformats.org/officeDocument/2006/relationships/tags" Target="../tags/tag177.xml"/><Relationship Id="rId2" Type="http://schemas.openxmlformats.org/officeDocument/2006/relationships/image" Target="../media/image174.png"/><Relationship Id="rId1" Type="http://schemas.openxmlformats.org/officeDocument/2006/relationships/tags" Target="../tags/tag17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6.png"/><Relationship Id="rId1" Type="http://schemas.openxmlformats.org/officeDocument/2006/relationships/tags" Target="../tags/tag17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tags" Target="../tags/tag181.xml"/><Relationship Id="rId4" Type="http://schemas.openxmlformats.org/officeDocument/2006/relationships/image" Target="../media/image178.png"/><Relationship Id="rId3" Type="http://schemas.openxmlformats.org/officeDocument/2006/relationships/tags" Target="../tags/tag180.xml"/><Relationship Id="rId2" Type="http://schemas.openxmlformats.org/officeDocument/2006/relationships/image" Target="../media/image177.png"/><Relationship Id="rId1" Type="http://schemas.openxmlformats.org/officeDocument/2006/relationships/tags" Target="../tags/tag17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0.png"/><Relationship Id="rId1" Type="http://schemas.openxmlformats.org/officeDocument/2006/relationships/tags" Target="../tags/tag18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2.png"/><Relationship Id="rId3" Type="http://schemas.openxmlformats.org/officeDocument/2006/relationships/tags" Target="../tags/tag184.xml"/><Relationship Id="rId2" Type="http://schemas.openxmlformats.org/officeDocument/2006/relationships/image" Target="../media/image181.png"/><Relationship Id="rId1" Type="http://schemas.openxmlformats.org/officeDocument/2006/relationships/tags" Target="../tags/tag183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4.png"/><Relationship Id="rId3" Type="http://schemas.openxmlformats.org/officeDocument/2006/relationships/tags" Target="../tags/tag186.xml"/><Relationship Id="rId2" Type="http://schemas.openxmlformats.org/officeDocument/2006/relationships/image" Target="../media/image183.png"/><Relationship Id="rId1" Type="http://schemas.openxmlformats.org/officeDocument/2006/relationships/tags" Target="../tags/tag18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7.png"/><Relationship Id="rId7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tags" Target="../tags/tag15.xml"/><Relationship Id="rId4" Type="http://schemas.openxmlformats.org/officeDocument/2006/relationships/image" Target="../media/image15.png"/><Relationship Id="rId3" Type="http://schemas.openxmlformats.org/officeDocument/2006/relationships/tags" Target="../tags/tag14.xml"/><Relationship Id="rId2" Type="http://schemas.openxmlformats.org/officeDocument/2006/relationships/image" Target="../media/image14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0.png"/><Relationship Id="rId13" Type="http://schemas.openxmlformats.org/officeDocument/2006/relationships/tags" Target="../tags/tag19.xml"/><Relationship Id="rId12" Type="http://schemas.openxmlformats.org/officeDocument/2006/relationships/image" Target="../media/image19.png"/><Relationship Id="rId11" Type="http://schemas.openxmlformats.org/officeDocument/2006/relationships/tags" Target="../tags/tag18.xml"/><Relationship Id="rId10" Type="http://schemas.openxmlformats.org/officeDocument/2006/relationships/image" Target="../media/image18.png"/><Relationship Id="rId1" Type="http://schemas.openxmlformats.org/officeDocument/2006/relationships/tags" Target="../tags/tag13.xml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87.png"/><Relationship Id="rId5" Type="http://schemas.openxmlformats.org/officeDocument/2006/relationships/tags" Target="../tags/tag189.xml"/><Relationship Id="rId4" Type="http://schemas.openxmlformats.org/officeDocument/2006/relationships/image" Target="../media/image186.png"/><Relationship Id="rId3" Type="http://schemas.openxmlformats.org/officeDocument/2006/relationships/tags" Target="../tags/tag188.xml"/><Relationship Id="rId2" Type="http://schemas.openxmlformats.org/officeDocument/2006/relationships/image" Target="../media/image185.png"/><Relationship Id="rId1" Type="http://schemas.openxmlformats.org/officeDocument/2006/relationships/tags" Target="../tags/tag187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9.png"/><Relationship Id="rId3" Type="http://schemas.openxmlformats.org/officeDocument/2006/relationships/tags" Target="../tags/tag191.xml"/><Relationship Id="rId2" Type="http://schemas.openxmlformats.org/officeDocument/2006/relationships/image" Target="../media/image188.png"/><Relationship Id="rId1" Type="http://schemas.openxmlformats.org/officeDocument/2006/relationships/tags" Target="../tags/tag190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91.png"/><Relationship Id="rId3" Type="http://schemas.openxmlformats.org/officeDocument/2006/relationships/tags" Target="../tags/tag193.xml"/><Relationship Id="rId2" Type="http://schemas.openxmlformats.org/officeDocument/2006/relationships/image" Target="../media/image190.png"/><Relationship Id="rId1" Type="http://schemas.openxmlformats.org/officeDocument/2006/relationships/tags" Target="../tags/tag19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2.png"/><Relationship Id="rId1" Type="http://schemas.openxmlformats.org/officeDocument/2006/relationships/tags" Target="../tags/tag19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1" Type="http://schemas.openxmlformats.org/officeDocument/2006/relationships/tags" Target="../tags/tag19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4.png"/><Relationship Id="rId1" Type="http://schemas.openxmlformats.org/officeDocument/2006/relationships/tags" Target="../tags/tag196.xml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tags" Target="../tags/tag199.xml"/><Relationship Id="rId4" Type="http://schemas.openxmlformats.org/officeDocument/2006/relationships/image" Target="../media/image196.png"/><Relationship Id="rId3" Type="http://schemas.openxmlformats.org/officeDocument/2006/relationships/tags" Target="../tags/tag198.xml"/><Relationship Id="rId2" Type="http://schemas.openxmlformats.org/officeDocument/2006/relationships/image" Target="../media/image195.png"/><Relationship Id="rId1" Type="http://schemas.openxmlformats.org/officeDocument/2006/relationships/tags" Target="../tags/tag19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8.png"/><Relationship Id="rId1" Type="http://schemas.openxmlformats.org/officeDocument/2006/relationships/tags" Target="../tags/tag200.xml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0.png"/><Relationship Id="rId3" Type="http://schemas.openxmlformats.org/officeDocument/2006/relationships/tags" Target="../tags/tag202.xml"/><Relationship Id="rId2" Type="http://schemas.openxmlformats.org/officeDocument/2006/relationships/image" Target="../media/image199.png"/><Relationship Id="rId1" Type="http://schemas.openxmlformats.org/officeDocument/2006/relationships/tags" Target="../tags/tag20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tags" Target="../tags/tag22.xml"/><Relationship Id="rId4" Type="http://schemas.openxmlformats.org/officeDocument/2006/relationships/image" Target="../media/image22.png"/><Relationship Id="rId3" Type="http://schemas.openxmlformats.org/officeDocument/2006/relationships/tags" Target="../tags/tag21.xml"/><Relationship Id="rId2" Type="http://schemas.openxmlformats.org/officeDocument/2006/relationships/image" Target="../media/image21.png"/><Relationship Id="rId1" Type="http://schemas.openxmlformats.org/officeDocument/2006/relationships/tags" Target="../tags/tag20.xml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3.png"/><Relationship Id="rId3" Type="http://schemas.openxmlformats.org/officeDocument/2006/relationships/tags" Target="../tags/tag205.xml"/><Relationship Id="rId2" Type="http://schemas.openxmlformats.org/officeDocument/2006/relationships/image" Target="../media/image202.png"/><Relationship Id="rId1" Type="http://schemas.openxmlformats.org/officeDocument/2006/relationships/tags" Target="../tags/tag20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4.png"/><Relationship Id="rId1" Type="http://schemas.openxmlformats.org/officeDocument/2006/relationships/tags" Target="../tags/tag20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5.png"/><Relationship Id="rId1" Type="http://schemas.openxmlformats.org/officeDocument/2006/relationships/tags" Target="../tags/tag207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685915" y="2190115"/>
            <a:ext cx="5106670" cy="1674495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无模型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"/>
    </mc:Choice>
    <mc:Fallback>
      <p:transition spd="slow" advTm="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2455" y="694055"/>
            <a:ext cx="8183880" cy="2833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0795" y="3527425"/>
            <a:ext cx="7273290" cy="22167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1805" y="701675"/>
            <a:ext cx="8117840" cy="4195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89645" y="4370705"/>
            <a:ext cx="3294380" cy="19558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8355" y="758190"/>
            <a:ext cx="8230235" cy="2610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6785" y="3429000"/>
            <a:ext cx="7836535" cy="23266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" y="701675"/>
            <a:ext cx="8453755" cy="1113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6465" y="868045"/>
            <a:ext cx="990600" cy="1809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09075" y="2813050"/>
            <a:ext cx="2676525" cy="333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1620" y="1886585"/>
            <a:ext cx="8364855" cy="848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8300" y="2894330"/>
            <a:ext cx="8665210" cy="697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8750" y="3669030"/>
            <a:ext cx="7348220" cy="410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0705" y="4341495"/>
            <a:ext cx="8279130" cy="10496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0040" y="783590"/>
            <a:ext cx="7353300" cy="638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9005" y="1421765"/>
            <a:ext cx="8354695" cy="48450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430" y="926465"/>
            <a:ext cx="4314825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855" y="1376680"/>
            <a:ext cx="7750175" cy="3583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130" t="86566" r="-836"/>
          <a:stretch>
            <a:fillRect/>
          </a:stretch>
        </p:blipFill>
        <p:spPr>
          <a:xfrm>
            <a:off x="7860030" y="3972560"/>
            <a:ext cx="4331970" cy="349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34573" t="6767" r="23641" b="18296"/>
          <a:stretch>
            <a:fillRect/>
          </a:stretch>
        </p:blipFill>
        <p:spPr>
          <a:xfrm>
            <a:off x="8460105" y="926465"/>
            <a:ext cx="2762250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50555" y="4520565"/>
            <a:ext cx="2971800" cy="4286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43860" y="671195"/>
            <a:ext cx="5876925" cy="3028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0" y="3613150"/>
            <a:ext cx="7505700" cy="27717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177" t="3040" r="59"/>
          <a:stretch>
            <a:fillRect/>
          </a:stretch>
        </p:blipFill>
        <p:spPr>
          <a:xfrm>
            <a:off x="1684020" y="863600"/>
            <a:ext cx="8633460" cy="51314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7511" y="4029049"/>
            <a:ext cx="5689604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BA232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资格迹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BA232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6640" y="786130"/>
            <a:ext cx="8408035" cy="2251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33320" y="3111500"/>
            <a:ext cx="8567420" cy="1083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33320" y="4194810"/>
            <a:ext cx="8446770" cy="13881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7385050" y="1954213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7385050" y="3107213"/>
            <a:ext cx="357505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时序差分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6"/>
          <p:cNvSpPr txBox="1">
            <a:spLocks noChangeArrowheads="1"/>
          </p:cNvSpPr>
          <p:nvPr/>
        </p:nvSpPr>
        <p:spPr bwMode="auto">
          <a:xfrm>
            <a:off x="7385050" y="3782702"/>
            <a:ext cx="3125788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资格迹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/>
          <p:cNvSpPr txBox="1">
            <a:spLocks noChangeArrowheads="1"/>
          </p:cNvSpPr>
          <p:nvPr/>
        </p:nvSpPr>
        <p:spPr bwMode="auto">
          <a:xfrm>
            <a:off x="7385049" y="4444543"/>
            <a:ext cx="3926419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三、值函数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逼近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文本框 18"/>
          <p:cNvSpPr txBox="1">
            <a:spLocks noChangeArrowheads="1"/>
          </p:cNvSpPr>
          <p:nvPr/>
        </p:nvSpPr>
        <p:spPr bwMode="auto">
          <a:xfrm>
            <a:off x="7385050" y="5133680"/>
            <a:ext cx="3125788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策略梯度方法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7138312" y="2801938"/>
            <a:ext cx="35115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5575" y="1052195"/>
            <a:ext cx="9465310" cy="47510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790" r="577"/>
          <a:stretch>
            <a:fillRect/>
          </a:stretch>
        </p:blipFill>
        <p:spPr>
          <a:xfrm>
            <a:off x="3439795" y="678180"/>
            <a:ext cx="6280785" cy="5807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785" y="994410"/>
            <a:ext cx="3417570" cy="4978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1335" y="1037590"/>
            <a:ext cx="5257800" cy="285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335" y="1323340"/>
            <a:ext cx="3714750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1335" y="1765300"/>
            <a:ext cx="2867025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085" r="-471"/>
          <a:stretch>
            <a:fillRect/>
          </a:stretch>
        </p:blipFill>
        <p:spPr>
          <a:xfrm>
            <a:off x="6332220" y="1037590"/>
            <a:ext cx="4335145" cy="2972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49895" y="4231005"/>
            <a:ext cx="2390775" cy="314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745" y="700405"/>
            <a:ext cx="7232650" cy="3648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0806" t="-2668" r="-2761"/>
          <a:stretch>
            <a:fillRect/>
          </a:stretch>
        </p:blipFill>
        <p:spPr>
          <a:xfrm>
            <a:off x="8341360" y="3607435"/>
            <a:ext cx="2180590" cy="2541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t="821" r="38277"/>
          <a:stretch>
            <a:fillRect/>
          </a:stretch>
        </p:blipFill>
        <p:spPr>
          <a:xfrm>
            <a:off x="7827645" y="974090"/>
            <a:ext cx="3208020" cy="2454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920" y="4349115"/>
            <a:ext cx="971550" cy="504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60650" y="4279265"/>
            <a:ext cx="2148840" cy="508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2090" y="5110480"/>
            <a:ext cx="1866900" cy="371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853" t="10909" r="259"/>
          <a:stretch>
            <a:fillRect/>
          </a:stretch>
        </p:blipFill>
        <p:spPr>
          <a:xfrm>
            <a:off x="2479040" y="4987925"/>
            <a:ext cx="3018790" cy="565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12090" y="5796280"/>
            <a:ext cx="1962150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556510" y="5796280"/>
            <a:ext cx="3067050" cy="381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6785" y="1058545"/>
            <a:ext cx="9881235" cy="43922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1720" y="725170"/>
            <a:ext cx="7353300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1720" y="1830070"/>
            <a:ext cx="7429500" cy="27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21990" y="4717415"/>
            <a:ext cx="5359400" cy="15951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295" y="814070"/>
            <a:ext cx="7950200" cy="4463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35545" y="1917065"/>
            <a:ext cx="4467225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91600" y="3281045"/>
            <a:ext cx="1905000" cy="295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2755" y="960755"/>
            <a:ext cx="7448550" cy="96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5105" y="1598930"/>
            <a:ext cx="2057400" cy="323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6625" y="2221230"/>
            <a:ext cx="1466850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7900" y="2063115"/>
            <a:ext cx="2695575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14725" y="2919095"/>
            <a:ext cx="1428750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5705" y="2919095"/>
            <a:ext cx="2762250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76625" y="3961765"/>
            <a:ext cx="1400175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56655" y="3652520"/>
            <a:ext cx="2781300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333750" y="4692650"/>
            <a:ext cx="1609725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75705" y="4514215"/>
            <a:ext cx="2609850" cy="666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040255" y="5423535"/>
            <a:ext cx="7324725" cy="857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3120" y="904875"/>
            <a:ext cx="7305675" cy="57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08225" y="1581150"/>
            <a:ext cx="1838325" cy="266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2920" y="1476375"/>
            <a:ext cx="2886075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01190" y="2181225"/>
            <a:ext cx="2962275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34635" y="2195830"/>
            <a:ext cx="2257425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103120" y="2679065"/>
            <a:ext cx="7458075" cy="128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92855" y="3964940"/>
            <a:ext cx="4333875" cy="2047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76825" y="6135370"/>
            <a:ext cx="2038350" cy="3048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0015" r="-370"/>
          <a:stretch>
            <a:fillRect/>
          </a:stretch>
        </p:blipFill>
        <p:spPr>
          <a:xfrm>
            <a:off x="2684145" y="748665"/>
            <a:ext cx="7237095" cy="5682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025" y="1033145"/>
            <a:ext cx="2371725" cy="3714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4724" y="3856861"/>
            <a:ext cx="6535177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时序差分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81505" y="844550"/>
            <a:ext cx="7362825" cy="1466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1505" y="2311400"/>
            <a:ext cx="7515225" cy="101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23385" y="3429000"/>
            <a:ext cx="3048000" cy="252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90415" y="6051550"/>
            <a:ext cx="2314575" cy="314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3420" y="828675"/>
            <a:ext cx="8455660" cy="53841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7265" y="894715"/>
            <a:ext cx="8126730" cy="241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7455" y="3429000"/>
            <a:ext cx="7626350" cy="29641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57805" y="720725"/>
            <a:ext cx="7218680" cy="5874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4485" y="8610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算法流程如下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1530" y="786765"/>
            <a:ext cx="8529955" cy="1231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7435" y="2348230"/>
            <a:ext cx="8018145" cy="33470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7095" y="804545"/>
            <a:ext cx="8028305" cy="3680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5675" y="4572000"/>
            <a:ext cx="8036560" cy="600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97885" y="5259705"/>
            <a:ext cx="6067425" cy="5340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19455"/>
            <a:ext cx="7543800" cy="3228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2705" y="937895"/>
            <a:ext cx="4267200" cy="295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82660" y="4032885"/>
            <a:ext cx="2838450" cy="323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42260" y="656590"/>
            <a:ext cx="6721475" cy="59937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2430" y="9093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后向 Watkins’s Q(λ) 的资格迹如何更新呢？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0300" y="1336040"/>
            <a:ext cx="7734300" cy="4794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9171" y="3922241"/>
            <a:ext cx="5729302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BA232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值函数逼近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BA232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9360" y="1006475"/>
            <a:ext cx="8993505" cy="45027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0105" y="918845"/>
            <a:ext cx="8288655" cy="55435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5695" y="922655"/>
            <a:ext cx="7419975" cy="54768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88540" y="666115"/>
            <a:ext cx="7644130" cy="4018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9865" y="4685030"/>
            <a:ext cx="11842750" cy="92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注意到值函数逼近方法除节省存储空间之外，还能把从已知状态学到的函数通用化推广至那些末碰到的状态中 — 泛化性，即，假设离某个状态非常接近的另一状态，比如两状态之间的物理位置只相隔一毫米，则不必要单独存储其值函数。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23795" y="5261610"/>
            <a:ext cx="7343775" cy="1238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67570" y="6170930"/>
            <a:ext cx="415734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改变。</a:t>
            </a:r>
            <a:endParaRPr lang="zh-CN" altLang="en-US" sz="1400"/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1250" y="715645"/>
            <a:ext cx="7429500" cy="2886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2555" y="3601720"/>
            <a:ext cx="3028950" cy="276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4220" y="3506470"/>
            <a:ext cx="3314700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62555" y="4062095"/>
            <a:ext cx="2771775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24220" y="4090670"/>
            <a:ext cx="4238625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29230" y="4570095"/>
            <a:ext cx="2705100" cy="25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824220" y="4503420"/>
            <a:ext cx="3333750" cy="390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47925" y="5099050"/>
            <a:ext cx="7362825" cy="9048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71725" y="857885"/>
            <a:ext cx="7448550" cy="413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53005" y="4991735"/>
            <a:ext cx="7458075" cy="1228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0300" y="716280"/>
            <a:ext cx="7391400" cy="3390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01390" y="4165600"/>
            <a:ext cx="5343525" cy="485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01695" y="4651375"/>
            <a:ext cx="5543550" cy="571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8545" y="860425"/>
            <a:ext cx="7987665" cy="53016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5505" y="688975"/>
            <a:ext cx="8049260" cy="56254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1565" y="657225"/>
            <a:ext cx="7266305" cy="2731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2455" y="3393440"/>
            <a:ext cx="5424805" cy="3065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32455" y="6458585"/>
            <a:ext cx="5491480" cy="381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6660" y="1207135"/>
            <a:ext cx="7279005" cy="44716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397" b="13157"/>
          <a:stretch>
            <a:fillRect/>
          </a:stretch>
        </p:blipFill>
        <p:spPr>
          <a:xfrm>
            <a:off x="1965960" y="726440"/>
            <a:ext cx="7637780" cy="3631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5960" y="4358005"/>
            <a:ext cx="8416290" cy="1125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29614" t="90926" r="29928"/>
          <a:stretch>
            <a:fillRect/>
          </a:stretch>
        </p:blipFill>
        <p:spPr>
          <a:xfrm>
            <a:off x="4123690" y="3724275"/>
            <a:ext cx="27813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65960" y="5575300"/>
            <a:ext cx="8917305" cy="650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17035" y="5919470"/>
            <a:ext cx="3990975" cy="3714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6785" y="743585"/>
            <a:ext cx="7467600" cy="323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29810" y="3672840"/>
            <a:ext cx="3152775" cy="619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6040" y="4454525"/>
            <a:ext cx="6534150" cy="323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7805" y="819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常用的基函数的类型如下。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25875" y="1250315"/>
            <a:ext cx="4210050" cy="809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92195" y="2122805"/>
            <a:ext cx="6791325" cy="38766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7640" y="908050"/>
            <a:ext cx="6942455" cy="48856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4615" y="835660"/>
            <a:ext cx="9063990" cy="39255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23870" y="652145"/>
            <a:ext cx="6143625" cy="55530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3690" y="1518285"/>
            <a:ext cx="9553575" cy="32873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4010" y="944245"/>
            <a:ext cx="8852535" cy="3264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8515" y="4208780"/>
            <a:ext cx="8047990" cy="3848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9295" y="814070"/>
            <a:ext cx="8444865" cy="52292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715" y="735330"/>
            <a:ext cx="8445500" cy="5676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3720" y="748665"/>
            <a:ext cx="7729855" cy="1094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4525" y="1737995"/>
            <a:ext cx="7639050" cy="51200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7535" y="1030605"/>
            <a:ext cx="8470265" cy="38652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9120" y="1155700"/>
            <a:ext cx="8898890" cy="38474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07615" y="610235"/>
            <a:ext cx="6562090" cy="2013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73985" y="2517140"/>
            <a:ext cx="6229985" cy="42595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6610" y="993140"/>
            <a:ext cx="8313420" cy="5054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8375" y="752475"/>
            <a:ext cx="7715250" cy="151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735" b="3204"/>
          <a:stretch>
            <a:fillRect/>
          </a:stretch>
        </p:blipFill>
        <p:spPr>
          <a:xfrm>
            <a:off x="2366010" y="2209165"/>
            <a:ext cx="7459980" cy="4508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0775" y="723900"/>
            <a:ext cx="7621270" cy="55645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4255" y="681355"/>
            <a:ext cx="6441440" cy="1131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1885" y="1812925"/>
            <a:ext cx="6353810" cy="48812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6645" y="751840"/>
            <a:ext cx="8238490" cy="53136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0915" y="700405"/>
            <a:ext cx="7496175" cy="1038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40915" y="1738630"/>
            <a:ext cx="7410450" cy="3752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1250" y="647700"/>
            <a:ext cx="7429500" cy="5562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46605" y="1270000"/>
            <a:ext cx="8362315" cy="28054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48840" y="843280"/>
            <a:ext cx="8125460" cy="5016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1395" y="645160"/>
            <a:ext cx="7910195" cy="60871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49" b="71497"/>
          <a:stretch>
            <a:fillRect/>
          </a:stretch>
        </p:blipFill>
        <p:spPr>
          <a:xfrm>
            <a:off x="93980" y="643890"/>
            <a:ext cx="7127875" cy="158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980" y="4899660"/>
            <a:ext cx="7410450" cy="1276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t="31616" r="204" b="63858"/>
          <a:stretch>
            <a:fillRect/>
          </a:stretch>
        </p:blipFill>
        <p:spPr>
          <a:xfrm>
            <a:off x="93980" y="2231390"/>
            <a:ext cx="7152640" cy="252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8305" y="2572385"/>
            <a:ext cx="7343775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99030" y="3143885"/>
            <a:ext cx="2314575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8305" y="3537585"/>
            <a:ext cx="680085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46620" y="3585845"/>
            <a:ext cx="3209925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08305" y="4037330"/>
            <a:ext cx="7334250" cy="600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270000" y="4271010"/>
            <a:ext cx="5076825" cy="4857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844" r="484" b="6628"/>
          <a:stretch>
            <a:fillRect/>
          </a:stretch>
        </p:blipFill>
        <p:spPr>
          <a:xfrm>
            <a:off x="2374900" y="717550"/>
            <a:ext cx="7856855" cy="5342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74900" y="6059805"/>
            <a:ext cx="6219825" cy="4953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4550" y="953770"/>
            <a:ext cx="7362825" cy="237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8345" y="3509645"/>
            <a:ext cx="7981950" cy="20478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2675" y="957580"/>
            <a:ext cx="8048625" cy="5562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7410" y="1421765"/>
            <a:ext cx="10834370" cy="1756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不管是最初的 DQN，还是 DQN 的变体 Double DQN，在值函数逼近时所用的神经网络都是卷积神经网络（图 19.14）。Dueling DQN 则从网络结构上改进了 DQN（图 19.15）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230" y="774065"/>
            <a:ext cx="1828800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2025" y="2435225"/>
            <a:ext cx="3638550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67475" y="2206625"/>
            <a:ext cx="4257675" cy="23907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0895" y="889000"/>
            <a:ext cx="8205470" cy="53619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5601" y="4273650"/>
            <a:ext cx="6416442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BA232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策略梯度方法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BA232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8855" y="659765"/>
            <a:ext cx="7362825" cy="311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68855" y="4026535"/>
            <a:ext cx="7400925" cy="13430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2925" y="663575"/>
            <a:ext cx="6733540" cy="4599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4170" y="8464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19.4.1 策略近似及其优势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88285" y="5262880"/>
            <a:ext cx="7322820" cy="1203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970" y="780415"/>
            <a:ext cx="7334250" cy="1362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2870" r="560"/>
          <a:stretch>
            <a:fillRect/>
          </a:stretch>
        </p:blipFill>
        <p:spPr>
          <a:xfrm>
            <a:off x="0" y="2142490"/>
            <a:ext cx="7548880" cy="528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975" y="3742055"/>
            <a:ext cx="3173095" cy="2601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2445" y="2875280"/>
            <a:ext cx="5448300" cy="400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36110" y="3925570"/>
            <a:ext cx="3166110" cy="241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34975" y="3484880"/>
            <a:ext cx="6305550" cy="31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183880" y="3925570"/>
            <a:ext cx="3209925" cy="24860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1405" y="767080"/>
            <a:ext cx="7372350" cy="2028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05350" y="2426335"/>
            <a:ext cx="493395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59355" y="3057525"/>
            <a:ext cx="7448550" cy="29146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9720" y="800100"/>
            <a:ext cx="5505450" cy="314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28595" y="1027430"/>
            <a:ext cx="6734175" cy="52006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7240" y="737870"/>
            <a:ext cx="13716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34615" y="873760"/>
            <a:ext cx="7310755" cy="53079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69515" y="688975"/>
            <a:ext cx="7562850" cy="59245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1905" y="1647190"/>
            <a:ext cx="9648190" cy="28562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920" r="68"/>
          <a:stretch>
            <a:fillRect/>
          </a:stretch>
        </p:blipFill>
        <p:spPr>
          <a:xfrm>
            <a:off x="2364740" y="864870"/>
            <a:ext cx="7581265" cy="55333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5895" y="692150"/>
            <a:ext cx="7496175" cy="182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040" y="2520950"/>
            <a:ext cx="7962900" cy="400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4190" y="2921000"/>
            <a:ext cx="7905750" cy="2524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9825" y="688340"/>
            <a:ext cx="7372350" cy="5791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1405" y="767080"/>
            <a:ext cx="7372350" cy="2085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8580" y="2783840"/>
            <a:ext cx="6858000" cy="27813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0775" y="702310"/>
            <a:ext cx="7410450" cy="56864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2335" y="839470"/>
            <a:ext cx="8380730" cy="1772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8655" y="2777490"/>
            <a:ext cx="8863965" cy="1087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14830" y="3933190"/>
            <a:ext cx="8987790" cy="22174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2200" y="684530"/>
            <a:ext cx="7467600" cy="2676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66975" y="3361055"/>
            <a:ext cx="7362825" cy="2514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7090" y="878840"/>
            <a:ext cx="8147050" cy="51009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3175" y="1376680"/>
            <a:ext cx="9916795" cy="32518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59395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9408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09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10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396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7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398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9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0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1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9402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9406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7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403" name="文本框 24"/>
          <p:cNvSpPr txBox="1">
            <a:spLocks noChangeArrowheads="1"/>
          </p:cNvSpPr>
          <p:nvPr/>
        </p:nvSpPr>
        <p:spPr bwMode="auto">
          <a:xfrm>
            <a:off x="7389345" y="2607581"/>
            <a:ext cx="30443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    谢！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4" name="矩形 25"/>
          <p:cNvSpPr>
            <a:spLocks noChangeArrowheads="1"/>
          </p:cNvSpPr>
          <p:nvPr/>
        </p:nvSpPr>
        <p:spPr bwMode="auto">
          <a:xfrm>
            <a:off x="8402637" y="3527338"/>
            <a:ext cx="1844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Thank   You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9405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commondata" val="eyJoZGlkIjoiOGVmMDA1YzYyODhlN2RiNWU0NTRhM2E2NDg3MzZkZjM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WPS 演示</Application>
  <PresentationFormat>Widescreen</PresentationFormat>
  <Paragraphs>48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5" baseType="lpstr">
      <vt:lpstr>Arial</vt:lpstr>
      <vt:lpstr>宋体</vt:lpstr>
      <vt:lpstr>Wingdings</vt:lpstr>
      <vt:lpstr>Calibri</vt:lpstr>
      <vt:lpstr>Calibri Light</vt:lpstr>
      <vt:lpstr>楷体</vt:lpstr>
      <vt:lpstr>微软雅黑</vt:lpstr>
      <vt:lpstr>Times New Roman</vt:lpstr>
      <vt:lpstr>Roboto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郭</cp:lastModifiedBy>
  <cp:revision>426</cp:revision>
  <dcterms:created xsi:type="dcterms:W3CDTF">2015-07-17T02:38:00Z</dcterms:created>
  <dcterms:modified xsi:type="dcterms:W3CDTF">2024-03-06T07:44:39Z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BD0ECEE5350A4F53BD6A905C83F9978F_12</vt:lpwstr>
  </property>
</Properties>
</file>